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63" r:id="rId4"/>
    <p:sldId id="262" r:id="rId5"/>
    <p:sldId id="261" r:id="rId6"/>
    <p:sldId id="260" r:id="rId7"/>
    <p:sldId id="259" r:id="rId8"/>
    <p:sldId id="258" r:id="rId9"/>
    <p:sldId id="25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/>
        </p:nvSpPr>
        <p:spPr>
          <a:xfrm>
            <a:off x="13033590" y="7740434"/>
            <a:ext cx="566670" cy="9015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" y="233"/>
            <a:ext cx="12192000" cy="1501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9883" y="1773481"/>
            <a:ext cx="774449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Project-1(CA301P)</a:t>
            </a:r>
            <a:br>
              <a:rPr lang="en-I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Odd Semester</a:t>
            </a:r>
            <a:b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2025-26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9846067" y="5646629"/>
            <a:ext cx="2247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Supervisor:</a:t>
            </a:r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Shruti Aggarwal</a:t>
            </a:r>
            <a:endParaRPr lang="en-I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Neelam Rawat</a:t>
            </a:r>
            <a:r>
              <a:rPr lang="en-I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2930" y="3664264"/>
            <a:ext cx="3918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News Detection</a:t>
            </a:r>
            <a:r>
              <a:rPr lang="en-US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2127" y="4385496"/>
            <a:ext cx="6812924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SUJAL GUPTA                    2426MCA189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SHIVAM CHAUDHARY    2426MCA339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SHUBHRANSHU                2426MCA708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TANYA SINGH                   2426MCA2503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774950" y="2441575"/>
            <a:ext cx="6253480" cy="20681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en-GB" sz="9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US" altLang="en-GB" sz="96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20105"/>
            <a:ext cx="1896745" cy="6756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 descr="Screenshot 2025-08-25 120054-Picsart-AiImageEnhanc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5"/>
            <a:ext cx="12192000" cy="68440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2" descr="Screenshot 2025-08-25 125156-Picsart-AiImageEnhanc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71495" cy="365125"/>
          </a:xfrm>
        </p:spPr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2" descr="Screenshot 2025-08-25 120116-Picsart-AiImageEnhanc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"/>
            <a:ext cx="12192000" cy="6835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2" descr="Screenshot 2025-08-25 120136-Picsart-AiImageEnhanc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0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695950" y="161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  <p:pic>
        <p:nvPicPr>
          <p:cNvPr id="4" name="Picture 3" descr="Screenshot 2025-08-25 120148-Picsart-AiImageEnhanc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85"/>
            <a:ext cx="12192000" cy="68440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2" descr="Screenshot 2025-08-25 120208-Picsart-AiImageEnhanc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2" descr="Screenshot 2025-08-25 120221-Picsart-AiImageEnhanc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Picture 2" descr="Screenshot 2025-08-25 120240-Picsart-AiImageEnhanc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0"/>
            <a:ext cx="1218819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WPS Presentation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Shivam Kahaleer</cp:lastModifiedBy>
  <cp:revision>6</cp:revision>
  <dcterms:created xsi:type="dcterms:W3CDTF">2025-08-25T07:25:00Z</dcterms:created>
  <dcterms:modified xsi:type="dcterms:W3CDTF">2025-08-26T05:41:23Z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8D23CA495E5E49BA8D1CFD9E30E81C3B_11</vt:lpwstr>
  </property>
  <property fmtid="{D5CDD505-2E9C-101B-9397-08002B2CF9AE}" pid="3" name="KSOProductBuildVer">
    <vt:lpwstr>2057-12.2.0.21936</vt:lpwstr>
  </property>
</Properties>
</file>